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10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MARTIN LUTHER KING JR BLVD
Intersection ID: 5155501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10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MARTIN LUTHER KING JR BLVD
Intersection ID: 5155501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MARTIN LUTHER KING JR BLVD
Intersection ID: 5155501
Cardinal Direction: 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10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MARTIN LUTHER KING JR BLVD
Intersection ID: 5155501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